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155" d="100"/>
          <a:sy n="155" d="100"/>
        </p:scale>
        <p:origin x="15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390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496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091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715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463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461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156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603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84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898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184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5E85-13D6-4AA0-BCD7-70901607EBE2}" type="datetimeFigureOut">
              <a:rPr lang="en-CA" smtClean="0"/>
              <a:t>2017-11-22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9CB6-8736-4986-8F01-89D2BA993C9A}" type="slidenum">
              <a:rPr lang="en-CA" smtClean="0"/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631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6156" y="430051"/>
            <a:ext cx="6858000" cy="4114800"/>
          </a:xfrm>
          <a:prstGeom prst="rect">
            <a:avLst/>
          </a:prstGeom>
          <a:noFill/>
          <a:ln w="127000" cap="rnd" cmpd="thickThin">
            <a:solidFill>
              <a:schemeClr val="tx1"/>
            </a:solidFill>
            <a:prstDash val="solid"/>
            <a:bevel/>
          </a:ln>
        </p:spPr>
        <p:txBody>
          <a:bodyPr wrap="square" rtlCol="0">
            <a:noAutofit/>
          </a:bodyPr>
          <a:lstStyle/>
          <a:p>
            <a:pPr algn="ctr"/>
            <a:endParaRPr lang="en-CA" dirty="0" smtClean="0"/>
          </a:p>
          <a:p>
            <a:pPr algn="ctr"/>
            <a:r>
              <a:rPr lang="en-US" sz="3200" dirty="0" smtClean="0">
                <a:latin typeface="Century Gothic" panose="020B0502020202020204" pitchFamily="34" charset="0"/>
              </a:rPr>
              <a:t>Hier uw begroeting</a:t>
            </a:r>
          </a:p>
          <a:p>
            <a:pPr algn="ctr"/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3200" dirty="0" smtClean="0">
                <a:latin typeface="Century Gothic" panose="020B0502020202020204" pitchFamily="34" charset="0"/>
              </a:rPr>
              <a:t>En twee regels tot aansporing van het gebruik</a:t>
            </a:r>
            <a:r>
              <a:rPr lang="en-US" sz="3200" dirty="0">
                <a:latin typeface="Century Gothic" panose="020B0502020202020204" pitchFamily="34" charset="0"/>
              </a:rPr>
              <a:t>.</a:t>
            </a:r>
            <a:endParaRPr lang="en-US" sz="3200" dirty="0" smtClean="0">
              <a:latin typeface="Century Gothic" panose="020B0502020202020204" pitchFamily="34" charset="0"/>
            </a:endParaRPr>
          </a:p>
          <a:p>
            <a:pPr algn="ctr"/>
            <a:endParaRPr lang="en-US" sz="3200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3200" dirty="0" smtClean="0">
                <a:latin typeface="Century Gothic" panose="020B0502020202020204" pitchFamily="34" charset="0"/>
              </a:rPr>
              <a:t>Dank u wel, </a:t>
            </a:r>
          </a:p>
          <a:p>
            <a:pPr algn="ctr"/>
            <a:endParaRPr lang="en-US" sz="700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sz="3200" b="1" dirty="0" smtClean="0">
                <a:latin typeface="Century Gothic" panose="020B0502020202020204" pitchFamily="34" charset="0"/>
              </a:rPr>
              <a:t>Uw bedrijfsnaam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445718" y="5542747"/>
            <a:ext cx="6858000" cy="4114800"/>
          </a:xfrm>
          <a:prstGeom prst="rect">
            <a:avLst/>
          </a:prstGeom>
          <a:noFill/>
          <a:ln w="127000" cap="rnd" cmpd="thickThin">
            <a:solidFill>
              <a:schemeClr val="tx1"/>
            </a:solidFill>
            <a:bevel/>
          </a:ln>
        </p:spPr>
        <p:txBody>
          <a:bodyPr wrap="square" rtlCol="0">
            <a:noAutofit/>
          </a:bodyPr>
          <a:lstStyle/>
          <a:p>
            <a:pPr algn="ctr"/>
            <a:endParaRPr lang="en-CA" dirty="0" smtClean="0"/>
          </a:p>
          <a:p>
            <a:pPr algn="ctr"/>
            <a:r>
              <a:rPr lang="en-US" sz="3200" dirty="0">
                <a:latin typeface="Century Gothic" panose="020B0502020202020204" pitchFamily="34" charset="0"/>
              </a:rPr>
              <a:t>Hier uw begroeting</a:t>
            </a:r>
          </a:p>
          <a:p>
            <a:pPr algn="ctr"/>
            <a:endParaRPr lang="en-US" sz="3200" dirty="0">
              <a:latin typeface="Century Gothic" panose="020B0502020202020204" pitchFamily="34" charset="0"/>
            </a:endParaRPr>
          </a:p>
          <a:p>
            <a:pPr algn="ctr"/>
            <a:r>
              <a:rPr lang="en-US" sz="3200" dirty="0">
                <a:latin typeface="Century Gothic" panose="020B0502020202020204" pitchFamily="34" charset="0"/>
              </a:rPr>
              <a:t>En twee regels tot aansporing van het gebruik.</a:t>
            </a:r>
          </a:p>
          <a:p>
            <a:pPr algn="ctr"/>
            <a:endParaRPr lang="en-US" sz="3200" dirty="0">
              <a:latin typeface="Century Gothic" panose="020B0502020202020204" pitchFamily="34" charset="0"/>
            </a:endParaRPr>
          </a:p>
          <a:p>
            <a:pPr algn="ctr"/>
            <a:r>
              <a:rPr lang="en-US" sz="3200" dirty="0">
                <a:latin typeface="Century Gothic" panose="020B0502020202020204" pitchFamily="34" charset="0"/>
              </a:rPr>
              <a:t>Dank u wel, </a:t>
            </a:r>
          </a:p>
          <a:p>
            <a:pPr algn="ctr"/>
            <a:endParaRPr lang="en-US" sz="700" dirty="0">
              <a:latin typeface="Century Gothic" panose="020B0502020202020204" pitchFamily="34" charset="0"/>
            </a:endParaRP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Uw bedrijfsnaam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5085567"/>
            <a:ext cx="7772400" cy="0"/>
          </a:xfrm>
          <a:prstGeom prst="line">
            <a:avLst/>
          </a:prstGeom>
          <a:ln cap="sq">
            <a:solidFill>
              <a:schemeClr val="tx1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39965" y="4814073"/>
            <a:ext cx="1523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/>
              <a:t>www.umbrellabag.eu</a:t>
            </a:r>
            <a:endParaRPr lang="en-CA" sz="1200" dirty="0"/>
          </a:p>
        </p:txBody>
      </p:sp>
      <p:sp>
        <p:nvSpPr>
          <p:cNvPr id="13" name="TextBox 12"/>
          <p:cNvSpPr txBox="1"/>
          <p:nvPr/>
        </p:nvSpPr>
        <p:spPr>
          <a:xfrm rot="10800000">
            <a:off x="3123345" y="5102911"/>
            <a:ext cx="1523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/>
              <a:t>www.umbrellabag.eu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68538" y="3142210"/>
            <a:ext cx="106402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UW </a:t>
            </a:r>
          </a:p>
          <a:p>
            <a:pPr algn="ctr"/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LOGO </a:t>
            </a:r>
          </a:p>
          <a:p>
            <a:pPr algn="ctr"/>
            <a:r>
              <a:rPr lang="en-US" dirty="0" smtClean="0">
                <a:latin typeface="Century Gothic" charset="0"/>
                <a:ea typeface="Century Gothic" charset="0"/>
                <a:cs typeface="Century Gothic" charset="0"/>
              </a:rPr>
              <a:t>HIER</a:t>
            </a:r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750916" y="6087685"/>
            <a:ext cx="106402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UW </a:t>
            </a:r>
          </a:p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LOGO </a:t>
            </a:r>
          </a:p>
          <a:p>
            <a:pPr algn="ctr"/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HIER</a:t>
            </a:r>
          </a:p>
        </p:txBody>
      </p:sp>
    </p:spTree>
    <p:extLst>
      <p:ext uri="{BB962C8B-B14F-4D97-AF65-F5344CB8AC3E}">
        <p14:creationId xmlns:p14="http://schemas.microsoft.com/office/powerpoint/2010/main" val="403788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Macintosh PowerPoint</Application>
  <PresentationFormat>Aangepast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PowerPoint-presentatie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2016-12-09T19:28:04Z</dcterms:created>
  <dcterms:modified xsi:type="dcterms:W3CDTF">2017-11-22T08:24:56Z</dcterms:modified>
</cp:coreProperties>
</file>